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5" r:id="rId5"/>
    <p:sldId id="264" r:id="rId6"/>
    <p:sldId id="266" r:id="rId7"/>
    <p:sldId id="261" r:id="rId8"/>
    <p:sldId id="270" r:id="rId9"/>
    <p:sldId id="268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A9B97-4981-086B-B4B9-335A37907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389E14-E22F-3983-551B-947CDDC69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46AF7-3103-3330-0D43-77A7A870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3CD8-ACE3-4B08-9FA4-25FCA68BDF93}" type="datetimeFigureOut">
              <a:rPr lang="es-MX" smtClean="0"/>
              <a:t>04/07/2023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FE93EB-969D-7E22-C7AE-89F8B96D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6B866-BE1E-EE27-D075-A2226A80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849B-8B80-4E93-BC87-3093C945C5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425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61606-5C60-435A-31A5-9ABDA61F5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7DC094-906A-4119-6D12-31123D173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5B3F8-4459-9210-BDEA-5A071BCA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3CD8-ACE3-4B08-9FA4-25FCA68BDF93}" type="datetimeFigureOut">
              <a:rPr lang="es-MX" smtClean="0"/>
              <a:t>04/07/2023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2E49F-05C9-782B-5A0C-599C3E72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EB4D86-534C-D7DA-590B-6E4478A3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849B-8B80-4E93-BC87-3093C945C5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6419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9DD1D0-5191-1683-B2C7-5C6C15D53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B255AC-6F95-D021-FE60-E30744579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DB7471-F786-0E34-A00D-BC7DCE92E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3CD8-ACE3-4B08-9FA4-25FCA68BDF93}" type="datetimeFigureOut">
              <a:rPr lang="es-MX" smtClean="0"/>
              <a:t>04/07/2023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C5C668-D7E6-2C90-5465-04716C05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B51A00-F160-FF65-5DCB-0CD9B6BA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849B-8B80-4E93-BC87-3093C945C5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1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4DBD28-D91E-09F4-FB7E-C0ED7EE9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6D6450-14FA-6F73-6B48-56F09A432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59D572-4CD8-0CC0-A473-5568FBBF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3CD8-ACE3-4B08-9FA4-25FCA68BDF93}" type="datetimeFigureOut">
              <a:rPr lang="es-MX" smtClean="0"/>
              <a:t>04/07/2023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953BB2-1A59-14D0-D35C-CD0177C97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6F2457-67E0-3192-A661-BA982C40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849B-8B80-4E93-BC87-3093C945C5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607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E96AB-69B6-E2FA-430B-3D1046BE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25350-5236-BF8B-956A-611CE7CF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3428B0-4B1A-57F3-61C2-36B40580F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3CD8-ACE3-4B08-9FA4-25FCA68BDF93}" type="datetimeFigureOut">
              <a:rPr lang="es-MX" smtClean="0"/>
              <a:t>04/07/2023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A2AAC-CDE5-ACC6-B979-91F3F027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A230B1-DD86-24C4-8000-6E7BE528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849B-8B80-4E93-BC87-3093C945C5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158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229AA-FCBD-C591-2A4F-237DA27C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0316E7-59F9-5427-BEAE-7050C475C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EA228B-1F2B-6321-87BD-7B04FF50E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56853-8FF7-3851-3163-7CABFA0A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3CD8-ACE3-4B08-9FA4-25FCA68BDF93}" type="datetimeFigureOut">
              <a:rPr lang="es-MX" smtClean="0"/>
              <a:t>04/07/2023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6BDDD8-65C8-A861-CF97-DD1AE9F7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AC4F22-88AB-FE6C-62A4-35C8C402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849B-8B80-4E93-BC87-3093C945C5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071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039CF-9D41-7C8B-C5FB-A5FB0D24B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6A3825-132F-E937-C54A-D64F7D825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9707E5-6A3A-DEC2-D7E8-54398AC15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D0E551-6195-8873-4818-A735F7406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5D5F69-90E2-05E4-A6F6-04B86F7EB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CE96A5-1D9F-6C0A-D2C2-D801DF05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3CD8-ACE3-4B08-9FA4-25FCA68BDF93}" type="datetimeFigureOut">
              <a:rPr lang="es-MX" smtClean="0"/>
              <a:t>04/07/2023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66AB4C-29B7-32CF-03F3-340BE7F1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A3F828-FFB7-A618-B7F0-B1A517B7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849B-8B80-4E93-BC87-3093C945C5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813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022E2-FAA6-0D01-F662-9F691039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F0870D-9A12-3677-34FB-AA5FAE04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3CD8-ACE3-4B08-9FA4-25FCA68BDF93}" type="datetimeFigureOut">
              <a:rPr lang="es-MX" smtClean="0"/>
              <a:t>04/07/2023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38FEF2-F791-4221-294E-C940B257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904043-6118-1E7E-30B1-4DDBEBC3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849B-8B80-4E93-BC87-3093C945C5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6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D8258D-8CB6-801B-0F50-BEB9CF76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3CD8-ACE3-4B08-9FA4-25FCA68BDF93}" type="datetimeFigureOut">
              <a:rPr lang="es-MX" smtClean="0"/>
              <a:t>04/07/2023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FC54D7-0D1E-69A4-627C-B9C4BB00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679A4E-DFAD-469F-AA02-4814FD22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849B-8B80-4E93-BC87-3093C945C5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07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8A0EB-F437-3E2F-491B-E57FBAF0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7474B7-19DC-2557-AADB-FA10FAAC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1A0AA0-817E-1BD2-9E3C-4ADE55AD4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64A094-008E-6F73-58F1-7192BA8E9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3CD8-ACE3-4B08-9FA4-25FCA68BDF93}" type="datetimeFigureOut">
              <a:rPr lang="es-MX" smtClean="0"/>
              <a:t>04/07/2023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F5D1A7-72F2-1ED8-A5B7-FF694623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D9842-3E91-96EC-40B3-2E4A20A6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849B-8B80-4E93-BC87-3093C945C5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62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779C4-707B-4426-794A-29E3FB2D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990447-C9B9-6523-BCD3-55B4A9F7C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BF915D-44E1-800D-B6DA-D16018D93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600993-4F5D-2B16-456A-C43888FA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3CD8-ACE3-4B08-9FA4-25FCA68BDF93}" type="datetimeFigureOut">
              <a:rPr lang="es-MX" smtClean="0"/>
              <a:t>04/07/2023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F8ECFB-4A95-EC09-28E0-7141184F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44D7CD-4460-4852-F098-EE5C9206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849B-8B80-4E93-BC87-3093C945C5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195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C9A635-5AC3-3B88-0DE8-AC0CCB4F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ACF7BB-AEA2-30BB-86A7-CAC8E28D4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BD4D5A-1F53-A853-E0E0-5420B9F8E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73CD8-ACE3-4B08-9FA4-25FCA68BDF93}" type="datetimeFigureOut">
              <a:rPr lang="es-MX" smtClean="0"/>
              <a:t>04/07/2023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34DB61-048C-5DFE-61B1-9BF1B380B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78A866-DAA6-0F63-163A-B8CCEE105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9849B-8B80-4E93-BC87-3093C945C5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79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DRE YO TE ALABO++ (1)">
            <a:hlinkClick r:id="" action="ppaction://media"/>
            <a:extLst>
              <a:ext uri="{FF2B5EF4-FFF2-40B4-BE49-F238E27FC236}">
                <a16:creationId xmlns:a16="http://schemas.microsoft.com/office/drawing/2014/main" id="{F3B5FAF7-B7EE-B281-9B61-EA40F2D7CD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1" name="Imagen 20" descr="Una cascada de agua&#10;&#10;Descripción generada automáticamente">
            <a:extLst>
              <a:ext uri="{FF2B5EF4-FFF2-40B4-BE49-F238E27FC236}">
                <a16:creationId xmlns:a16="http://schemas.microsoft.com/office/drawing/2014/main" id="{A5430E11-0921-059C-F9BE-34E5A91AD8A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4B24FFC-94C3-AA5F-72CD-FA3CDD6128B1}"/>
              </a:ext>
            </a:extLst>
          </p:cNvPr>
          <p:cNvSpPr txBox="1"/>
          <p:nvPr/>
        </p:nvSpPr>
        <p:spPr>
          <a:xfrm>
            <a:off x="0" y="1251481"/>
            <a:ext cx="12192000" cy="4355038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s-MX" sz="6600" dirty="0">
                <a:solidFill>
                  <a:schemeClr val="bg1"/>
                </a:solidFill>
                <a:effectLst>
                  <a:glow rad="101600">
                    <a:srgbClr val="0066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Oración de acción de gracias</a:t>
            </a:r>
          </a:p>
          <a:p>
            <a:pPr algn="ctr">
              <a:lnSpc>
                <a:spcPct val="75000"/>
              </a:lnSpc>
            </a:pPr>
            <a:r>
              <a:rPr lang="es-MX" sz="6600" dirty="0">
                <a:solidFill>
                  <a:schemeClr val="bg1"/>
                </a:solidFill>
                <a:effectLst>
                  <a:glow rad="101600">
                    <a:srgbClr val="0066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por la vida de</a:t>
            </a:r>
          </a:p>
          <a:p>
            <a:pPr algn="ctr">
              <a:lnSpc>
                <a:spcPct val="75000"/>
              </a:lnSpc>
            </a:pPr>
            <a:endParaRPr lang="es-MX" sz="1200" dirty="0">
              <a:solidFill>
                <a:schemeClr val="bg1"/>
              </a:solidFill>
              <a:effectLst>
                <a:glow rad="101600">
                  <a:srgbClr val="0066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ctr">
              <a:lnSpc>
                <a:spcPct val="75000"/>
              </a:lnSpc>
            </a:pPr>
            <a:endParaRPr lang="es-MX" sz="1200" dirty="0">
              <a:solidFill>
                <a:schemeClr val="bg1"/>
              </a:solidFill>
              <a:effectLst>
                <a:glow rad="101600">
                  <a:srgbClr val="0066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ctr"/>
            <a:r>
              <a:rPr lang="es-MX" sz="8000" dirty="0">
                <a:solidFill>
                  <a:schemeClr val="bg1"/>
                </a:solidFill>
                <a:effectLst>
                  <a:glow rad="101600">
                    <a:srgbClr val="0066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urmukhi" panose="01010101010101010101" pitchFamily="50" charset="0"/>
                <a:cs typeface="Adobe Gurmukhi" panose="01010101010101010101" pitchFamily="50" charset="0"/>
              </a:rPr>
              <a:t>Patricia </a:t>
            </a:r>
          </a:p>
          <a:p>
            <a:pPr algn="ctr"/>
            <a:r>
              <a:rPr lang="es-MX" sz="8000" dirty="0">
                <a:solidFill>
                  <a:schemeClr val="bg1"/>
                </a:solidFill>
                <a:effectLst>
                  <a:glow rad="101600">
                    <a:srgbClr val="0066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urmukhi" panose="01010101010101010101" pitchFamily="50" charset="0"/>
                <a:cs typeface="Adobe Gurmukhi" panose="01010101010101010101" pitchFamily="50" charset="0"/>
              </a:rPr>
              <a:t>García de Quevedo</a:t>
            </a:r>
            <a:endParaRPr lang="es-MX" sz="6600" dirty="0">
              <a:solidFill>
                <a:schemeClr val="bg1"/>
              </a:solidFill>
              <a:effectLst>
                <a:glow rad="101600">
                  <a:srgbClr val="0066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urmukhi" panose="01010101010101010101" pitchFamily="50" charset="0"/>
              <a:cs typeface="Adobe Gurmukhi" panose="01010101010101010101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a cascada en medio de un bosque&#10;&#10;Descripción generada automáticamente con confianza media">
            <a:extLst>
              <a:ext uri="{FF2B5EF4-FFF2-40B4-BE49-F238E27FC236}">
                <a16:creationId xmlns:a16="http://schemas.microsoft.com/office/drawing/2014/main" id="{A92B7EA2-8033-CC6E-2838-206D538DB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9" b="123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755B88-EBEF-AAC0-7F2B-96473CA9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59928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3600" dirty="0"/>
              <a:t>Padre, yo te alabo,</a:t>
            </a:r>
            <a:br>
              <a:rPr lang="es-MX" sz="3600" dirty="0"/>
            </a:br>
            <a:r>
              <a:rPr lang="es-MX" sz="3600" dirty="0"/>
              <a:t>Yo te alabo, Padre, Padre…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6483172-B358-2AB1-9CC1-C8D859E1A3E9}"/>
              </a:ext>
            </a:extLst>
          </p:cNvPr>
          <p:cNvSpPr txBox="1">
            <a:spLocks/>
          </p:cNvSpPr>
          <p:nvPr/>
        </p:nvSpPr>
        <p:spPr>
          <a:xfrm>
            <a:off x="3516036" y="2364787"/>
            <a:ext cx="5159928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Father, I praise you,</a:t>
            </a:r>
            <a:br>
              <a:rPr lang="en-US" sz="3600" dirty="0"/>
            </a:br>
            <a:r>
              <a:rPr lang="en-US" sz="3600" dirty="0"/>
              <a:t>I praise you, Father, Father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5FA5912-F7A7-8B5D-572A-2D0DEBE799B3}"/>
              </a:ext>
            </a:extLst>
          </p:cNvPr>
          <p:cNvSpPr txBox="1">
            <a:spLocks/>
          </p:cNvSpPr>
          <p:nvPr/>
        </p:nvSpPr>
        <p:spPr>
          <a:xfrm>
            <a:off x="6306218" y="4516312"/>
            <a:ext cx="5159928" cy="1325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Père, je te loue. </a:t>
            </a:r>
          </a:p>
          <a:p>
            <a:r>
              <a:rPr lang="fr-FR" sz="3600" dirty="0"/>
              <a:t>Je te loue, Père, Père…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6381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000"/>
    </mc:Choice>
    <mc:Fallback xmlns="">
      <p:transition spd="slow" advClick="0" advTm="3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E78F313-65FB-5392-9996-A25A9AAD4525}"/>
              </a:ext>
            </a:extLst>
          </p:cNvPr>
          <p:cNvSpPr txBox="1">
            <a:spLocks/>
          </p:cNvSpPr>
          <p:nvPr/>
        </p:nvSpPr>
        <p:spPr>
          <a:xfrm>
            <a:off x="6995002" y="628228"/>
            <a:ext cx="4299074" cy="1325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</a:rPr>
              <a:t>Señor del cielo y de la tierra (2)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1D8CA56-8B18-60A4-A64C-27FBDCD634D1}"/>
              </a:ext>
            </a:extLst>
          </p:cNvPr>
          <p:cNvSpPr txBox="1">
            <a:spLocks/>
          </p:cNvSpPr>
          <p:nvPr/>
        </p:nvSpPr>
        <p:spPr>
          <a:xfrm>
            <a:off x="7464559" y="2761910"/>
            <a:ext cx="4299074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</a:rPr>
              <a:t>Lord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Heaven</a:t>
            </a: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s-MX" sz="3600" dirty="0" err="1">
                <a:latin typeface="Calibri" panose="020F0502020204030204" pitchFamily="34" charset="0"/>
                <a:ea typeface="Calibri" panose="020F0502020204030204" pitchFamily="34" charset="0"/>
              </a:rPr>
              <a:t>Earth</a:t>
            </a: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</a:rPr>
              <a:t> (2)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CDC6018-B465-4950-71B9-9E91F3FCD17C}"/>
              </a:ext>
            </a:extLst>
          </p:cNvPr>
          <p:cNvSpPr txBox="1">
            <a:spLocks/>
          </p:cNvSpPr>
          <p:nvPr/>
        </p:nvSpPr>
        <p:spPr>
          <a:xfrm>
            <a:off x="6995002" y="4904210"/>
            <a:ext cx="4299074" cy="1325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</a:rPr>
              <a:t>Seigneur du ciel et de la terre (2)</a:t>
            </a:r>
          </a:p>
        </p:txBody>
      </p:sp>
      <p:pic>
        <p:nvPicPr>
          <p:cNvPr id="10" name="Imagen 9" descr="Un árbol con hojas verdes&#10;&#10;Descripción generada automáticamente con confianza media">
            <a:extLst>
              <a:ext uri="{FF2B5EF4-FFF2-40B4-BE49-F238E27FC236}">
                <a16:creationId xmlns:a16="http://schemas.microsoft.com/office/drawing/2014/main" id="{05E0445D-B6E0-F29A-5BA5-8B054D50A8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370" r="43898" b="13558"/>
          <a:stretch/>
        </p:blipFill>
        <p:spPr>
          <a:xfrm>
            <a:off x="-108478" y="0"/>
            <a:ext cx="6840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150"/>
    </mc:Choice>
    <mc:Fallback xmlns="">
      <p:transition spd="slow" advClick="0" advTm="161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a cascada en medio de un bosque&#10;&#10;Descripción generada automáticamente con confianza media">
            <a:extLst>
              <a:ext uri="{FF2B5EF4-FFF2-40B4-BE49-F238E27FC236}">
                <a16:creationId xmlns:a16="http://schemas.microsoft.com/office/drawing/2014/main" id="{758889E7-74E4-4104-D4F9-16F5493E5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9" b="123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755B88-EBEF-AAC0-7F2B-96473CA9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59928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3600" dirty="0"/>
              <a:t>Padre, yo te alabo,</a:t>
            </a:r>
            <a:br>
              <a:rPr lang="es-MX" sz="3600" dirty="0"/>
            </a:br>
            <a:r>
              <a:rPr lang="es-MX" sz="3600" dirty="0"/>
              <a:t>Yo te alabo, Padre, Padre…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6483172-B358-2AB1-9CC1-C8D859E1A3E9}"/>
              </a:ext>
            </a:extLst>
          </p:cNvPr>
          <p:cNvSpPr txBox="1">
            <a:spLocks/>
          </p:cNvSpPr>
          <p:nvPr/>
        </p:nvSpPr>
        <p:spPr>
          <a:xfrm>
            <a:off x="3516036" y="2364787"/>
            <a:ext cx="5159928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Father, I praise you,</a:t>
            </a:r>
            <a:br>
              <a:rPr lang="en-US" sz="3600" dirty="0"/>
            </a:br>
            <a:r>
              <a:rPr lang="en-US" sz="3600" dirty="0"/>
              <a:t>I praise you, Father, Father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5FA5912-F7A7-8B5D-572A-2D0DEBE799B3}"/>
              </a:ext>
            </a:extLst>
          </p:cNvPr>
          <p:cNvSpPr txBox="1">
            <a:spLocks/>
          </p:cNvSpPr>
          <p:nvPr/>
        </p:nvSpPr>
        <p:spPr>
          <a:xfrm>
            <a:off x="6306218" y="4516312"/>
            <a:ext cx="5159928" cy="1325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Père, je te loue. </a:t>
            </a:r>
          </a:p>
          <a:p>
            <a:r>
              <a:rPr lang="fr-FR" sz="3600" dirty="0"/>
              <a:t>Je te loue, Père, Père…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761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ampo con árboles&#10;&#10;Descripción generada automáticamente">
            <a:extLst>
              <a:ext uri="{FF2B5EF4-FFF2-40B4-BE49-F238E27FC236}">
                <a16:creationId xmlns:a16="http://schemas.microsoft.com/office/drawing/2014/main" id="{86805F5F-3479-27BD-C09D-542C18344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53" b="21765"/>
          <a:stretch/>
        </p:blipFill>
        <p:spPr>
          <a:xfrm>
            <a:off x="0" y="0"/>
            <a:ext cx="672352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A26981D-069C-EE96-76A9-71A4D0E1EC5C}"/>
              </a:ext>
            </a:extLst>
          </p:cNvPr>
          <p:cNvSpPr txBox="1">
            <a:spLocks/>
          </p:cNvSpPr>
          <p:nvPr/>
        </p:nvSpPr>
        <p:spPr>
          <a:xfrm>
            <a:off x="7077380" y="666780"/>
            <a:ext cx="4451474" cy="1325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</a:rPr>
              <a:t>Te ocultaste a los sabios y prudentes (2)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3AB6EB5-928E-6E11-36FE-9C0F0C634226}"/>
              </a:ext>
            </a:extLst>
          </p:cNvPr>
          <p:cNvSpPr txBox="1">
            <a:spLocks/>
          </p:cNvSpPr>
          <p:nvPr/>
        </p:nvSpPr>
        <p:spPr>
          <a:xfrm>
            <a:off x="7077380" y="2642446"/>
            <a:ext cx="4451474" cy="15959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You have hidden yourself from the wise and prudent (2)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A3A52FE-1251-E07B-EFD7-86791A3BC1D5}"/>
              </a:ext>
            </a:extLst>
          </p:cNvPr>
          <p:cNvSpPr txBox="1">
            <a:spLocks/>
          </p:cNvSpPr>
          <p:nvPr/>
        </p:nvSpPr>
        <p:spPr>
          <a:xfrm>
            <a:off x="7077380" y="4865657"/>
            <a:ext cx="4687655" cy="1325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</a:rPr>
              <a:t>Tu t'es caché des sages et des prudents (2)</a:t>
            </a:r>
          </a:p>
        </p:txBody>
      </p:sp>
    </p:spTree>
    <p:extLst>
      <p:ext uri="{BB962C8B-B14F-4D97-AF65-F5344CB8AC3E}">
        <p14:creationId xmlns:p14="http://schemas.microsoft.com/office/powerpoint/2010/main" val="20132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300"/>
    </mc:Choice>
    <mc:Fallback xmlns="">
      <p:transition spd="slow" advClick="0" advTm="153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scada en medio de un bosque&#10;&#10;Descripción generada automáticamente con confianza media">
            <a:extLst>
              <a:ext uri="{FF2B5EF4-FFF2-40B4-BE49-F238E27FC236}">
                <a16:creationId xmlns:a16="http://schemas.microsoft.com/office/drawing/2014/main" id="{2111DD0A-069A-D814-DEC9-AE9C6B0FE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9" b="123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755B88-EBEF-AAC0-7F2B-96473CA9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59928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3600" dirty="0"/>
              <a:t>Padre, yo te alabo,</a:t>
            </a:r>
            <a:br>
              <a:rPr lang="es-MX" sz="3600" dirty="0"/>
            </a:br>
            <a:r>
              <a:rPr lang="es-MX" sz="3600" dirty="0"/>
              <a:t>Yo te alabo, Padre, Padre…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6483172-B358-2AB1-9CC1-C8D859E1A3E9}"/>
              </a:ext>
            </a:extLst>
          </p:cNvPr>
          <p:cNvSpPr txBox="1">
            <a:spLocks/>
          </p:cNvSpPr>
          <p:nvPr/>
        </p:nvSpPr>
        <p:spPr>
          <a:xfrm>
            <a:off x="3516036" y="2364787"/>
            <a:ext cx="5159928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Father, I praise you,</a:t>
            </a:r>
            <a:br>
              <a:rPr lang="en-US" sz="3600" dirty="0"/>
            </a:br>
            <a:r>
              <a:rPr lang="en-US" sz="3600" dirty="0"/>
              <a:t>I praise you, Father, Father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5FA5912-F7A7-8B5D-572A-2D0DEBE799B3}"/>
              </a:ext>
            </a:extLst>
          </p:cNvPr>
          <p:cNvSpPr txBox="1">
            <a:spLocks/>
          </p:cNvSpPr>
          <p:nvPr/>
        </p:nvSpPr>
        <p:spPr>
          <a:xfrm>
            <a:off x="6306218" y="4516312"/>
            <a:ext cx="5159928" cy="1325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Père, je te loue. </a:t>
            </a:r>
          </a:p>
          <a:p>
            <a:r>
              <a:rPr lang="fr-FR" sz="3600" dirty="0"/>
              <a:t>Je te loue, Père, Père…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8619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100"/>
    </mc:Choice>
    <mc:Fallback xmlns="">
      <p:transition spd="slow" advClick="0" advTm="181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lago junto a un cuerpo de agua&#10;&#10;Descripción generada automáticamente">
            <a:extLst>
              <a:ext uri="{FF2B5EF4-FFF2-40B4-BE49-F238E27FC236}">
                <a16:creationId xmlns:a16="http://schemas.microsoft.com/office/drawing/2014/main" id="{11910EF5-2210-1E34-E545-B14713920B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3" b="24927"/>
          <a:stretch/>
        </p:blipFill>
        <p:spPr>
          <a:xfrm flipH="1">
            <a:off x="-26423" y="0"/>
            <a:ext cx="7512424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8A818FD-EEF3-7E4D-83C3-63DA46234E65}"/>
              </a:ext>
            </a:extLst>
          </p:cNvPr>
          <p:cNvSpPr txBox="1">
            <a:spLocks/>
          </p:cNvSpPr>
          <p:nvPr/>
        </p:nvSpPr>
        <p:spPr>
          <a:xfrm>
            <a:off x="7798755" y="717698"/>
            <a:ext cx="4141796" cy="1325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dirty="0">
                <a:latin typeface="Calibri" panose="020F0502020204030204" pitchFamily="34" charset="0"/>
                <a:ea typeface="Calibri" panose="020F0502020204030204" pitchFamily="34" charset="0"/>
              </a:rPr>
              <a:t>Revelaste tu vida a los pequeños (2)</a:t>
            </a:r>
            <a:endParaRPr lang="es-MX" sz="14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7E9B1A3-5D97-54B3-8AA2-9EB383ECE692}"/>
              </a:ext>
            </a:extLst>
          </p:cNvPr>
          <p:cNvSpPr txBox="1">
            <a:spLocks/>
          </p:cNvSpPr>
          <p:nvPr/>
        </p:nvSpPr>
        <p:spPr>
          <a:xfrm>
            <a:off x="2558643" y="2701550"/>
            <a:ext cx="4354585" cy="1603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9061514-5AB2-58AF-AE5F-B3DF40CC866D}"/>
              </a:ext>
            </a:extLst>
          </p:cNvPr>
          <p:cNvSpPr txBox="1">
            <a:spLocks/>
          </p:cNvSpPr>
          <p:nvPr/>
        </p:nvSpPr>
        <p:spPr>
          <a:xfrm>
            <a:off x="7748669" y="2935966"/>
            <a:ext cx="4141796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You revealed your life to the little ones (2)</a:t>
            </a:r>
            <a:endParaRPr lang="es-MX" sz="14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63856FED-E595-A996-04AC-BC661F579C51}"/>
              </a:ext>
            </a:extLst>
          </p:cNvPr>
          <p:cNvSpPr txBox="1">
            <a:spLocks/>
          </p:cNvSpPr>
          <p:nvPr/>
        </p:nvSpPr>
        <p:spPr>
          <a:xfrm>
            <a:off x="6678336" y="3264460"/>
            <a:ext cx="4354585" cy="1731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s-MX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82737AA-A5C5-01E0-60D8-15CA55754B60}"/>
              </a:ext>
            </a:extLst>
          </p:cNvPr>
          <p:cNvSpPr txBox="1">
            <a:spLocks/>
          </p:cNvSpPr>
          <p:nvPr/>
        </p:nvSpPr>
        <p:spPr>
          <a:xfrm>
            <a:off x="7689946" y="5109598"/>
            <a:ext cx="4259242" cy="1325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latin typeface="Calibri" panose="020F0502020204030204" pitchFamily="34" charset="0"/>
              </a:rPr>
              <a:t>Tu as révélé ta vie aux petits (2)</a:t>
            </a:r>
            <a:endParaRPr lang="es-MX" sz="4600" dirty="0">
              <a:latin typeface="Calibri" panose="020F0502020204030204" pitchFamily="34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B323CF46-4E40-80C8-50D2-B4FDC46ABC88}"/>
              </a:ext>
            </a:extLst>
          </p:cNvPr>
          <p:cNvSpPr txBox="1">
            <a:spLocks/>
          </p:cNvSpPr>
          <p:nvPr/>
        </p:nvSpPr>
        <p:spPr>
          <a:xfrm>
            <a:off x="6795782" y="3874145"/>
            <a:ext cx="4354585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37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100"/>
    </mc:Choice>
    <mc:Fallback xmlns="">
      <p:transition spd="slow" advClick="0" advTm="161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scada en medio de un bosque&#10;&#10;Descripción generada automáticamente con confianza media">
            <a:extLst>
              <a:ext uri="{FF2B5EF4-FFF2-40B4-BE49-F238E27FC236}">
                <a16:creationId xmlns:a16="http://schemas.microsoft.com/office/drawing/2014/main" id="{DA414126-29D1-3432-57AF-E58B10EBF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9" b="123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755B88-EBEF-AAC0-7F2B-96473CA9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59928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3600" dirty="0"/>
              <a:t>Padre, yo te alabo,</a:t>
            </a:r>
            <a:br>
              <a:rPr lang="es-MX" sz="3600" dirty="0"/>
            </a:br>
            <a:r>
              <a:rPr lang="es-MX" sz="3600" dirty="0"/>
              <a:t>Yo te alabo, Padre, Padre…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6483172-B358-2AB1-9CC1-C8D859E1A3E9}"/>
              </a:ext>
            </a:extLst>
          </p:cNvPr>
          <p:cNvSpPr txBox="1">
            <a:spLocks/>
          </p:cNvSpPr>
          <p:nvPr/>
        </p:nvSpPr>
        <p:spPr>
          <a:xfrm>
            <a:off x="3516036" y="2364787"/>
            <a:ext cx="5159928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Father, I praise you,</a:t>
            </a:r>
            <a:br>
              <a:rPr lang="en-US" sz="3600" dirty="0"/>
            </a:br>
            <a:r>
              <a:rPr lang="en-US" sz="3600" dirty="0"/>
              <a:t>I praise you, Father, Father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5FA5912-F7A7-8B5D-572A-2D0DEBE799B3}"/>
              </a:ext>
            </a:extLst>
          </p:cNvPr>
          <p:cNvSpPr txBox="1">
            <a:spLocks/>
          </p:cNvSpPr>
          <p:nvPr/>
        </p:nvSpPr>
        <p:spPr>
          <a:xfrm>
            <a:off x="6306218" y="4516312"/>
            <a:ext cx="5159928" cy="1325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Père, je te loue. </a:t>
            </a:r>
          </a:p>
          <a:p>
            <a:r>
              <a:rPr lang="fr-FR" sz="3600" dirty="0"/>
              <a:t>Je te loue, Père, Père…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70941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campo verde&#10;&#10;Descripción generada automáticamente">
            <a:extLst>
              <a:ext uri="{FF2B5EF4-FFF2-40B4-BE49-F238E27FC236}">
                <a16:creationId xmlns:a16="http://schemas.microsoft.com/office/drawing/2014/main" id="{84F4E94A-23B4-7A57-4E96-65F64D393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" b="514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B8221D6-E901-CCF2-3013-86E0C7A3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90" y="720328"/>
            <a:ext cx="5159928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3600" dirty="0"/>
              <a:t>Padre, yo te alabo,</a:t>
            </a:r>
            <a:br>
              <a:rPr lang="es-MX" sz="3600" dirty="0"/>
            </a:br>
            <a:r>
              <a:rPr lang="es-MX" sz="3600" dirty="0"/>
              <a:t>Yo te alabo, Padre, Padre…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1BC95DE-7F64-CD5A-2773-4381A99F3880}"/>
              </a:ext>
            </a:extLst>
          </p:cNvPr>
          <p:cNvSpPr txBox="1">
            <a:spLocks/>
          </p:cNvSpPr>
          <p:nvPr/>
        </p:nvSpPr>
        <p:spPr>
          <a:xfrm>
            <a:off x="3516036" y="2766218"/>
            <a:ext cx="5159928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Father, I praise you,</a:t>
            </a:r>
            <a:br>
              <a:rPr lang="en-US" sz="3600" dirty="0"/>
            </a:br>
            <a:r>
              <a:rPr lang="en-US" sz="3600" dirty="0"/>
              <a:t>I praise you, Father, Father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137FFDD-93C3-1E9C-2D61-1994104A4635}"/>
              </a:ext>
            </a:extLst>
          </p:cNvPr>
          <p:cNvSpPr txBox="1">
            <a:spLocks/>
          </p:cNvSpPr>
          <p:nvPr/>
        </p:nvSpPr>
        <p:spPr>
          <a:xfrm>
            <a:off x="6306218" y="4729573"/>
            <a:ext cx="5159928" cy="1325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Père, je te loue. </a:t>
            </a:r>
          </a:p>
          <a:p>
            <a:r>
              <a:rPr lang="fr-FR" sz="3600" dirty="0"/>
              <a:t>Je te loue, Père, Père…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41348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150"/>
    </mc:Choice>
    <mc:Fallback xmlns="">
      <p:transition spd="slow" advClick="0" advTm="1815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320</Words>
  <Application>Microsoft Office PowerPoint</Application>
  <PresentationFormat>Panorámica</PresentationFormat>
  <Paragraphs>35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Adobe Gurmukhi</vt:lpstr>
      <vt:lpstr>Arial</vt:lpstr>
      <vt:lpstr>Berlin Sans FB</vt:lpstr>
      <vt:lpstr>Calibri</vt:lpstr>
      <vt:lpstr>Calibri Light</vt:lpstr>
      <vt:lpstr>Tema de Office</vt:lpstr>
      <vt:lpstr>Presentación de PowerPoint</vt:lpstr>
      <vt:lpstr>Padre, yo te alabo, Yo te alabo, Padre, Padre…</vt:lpstr>
      <vt:lpstr>Presentación de PowerPoint</vt:lpstr>
      <vt:lpstr>Padre, yo te alabo, Yo te alabo, Padre, Padre…</vt:lpstr>
      <vt:lpstr>Presentación de PowerPoint</vt:lpstr>
      <vt:lpstr>Padre, yo te alabo, Yo te alabo, Padre, Padre…</vt:lpstr>
      <vt:lpstr>Presentación de PowerPoint</vt:lpstr>
      <vt:lpstr>Padre, yo te alabo, Yo te alabo, Padre, Padre…</vt:lpstr>
      <vt:lpstr>Padre, yo te alabo, Yo te alabo, Padre, Padre…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Religiosas Del Sagrado Corazón</dc:creator>
  <cp:lastModifiedBy>RELIGIOSAS DEL SAGRADO CORAZON</cp:lastModifiedBy>
  <cp:revision>23</cp:revision>
  <cp:lastPrinted>2023-07-04T20:45:47Z</cp:lastPrinted>
  <dcterms:created xsi:type="dcterms:W3CDTF">2023-07-04T02:02:09Z</dcterms:created>
  <dcterms:modified xsi:type="dcterms:W3CDTF">2023-07-04T21:19:24Z</dcterms:modified>
</cp:coreProperties>
</file>